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07" r:id="rId2"/>
    <p:sldId id="308" r:id="rId3"/>
    <p:sldId id="309" r:id="rId4"/>
    <p:sldId id="310" r:id="rId5"/>
    <p:sldId id="311" r:id="rId6"/>
    <p:sldId id="312" r:id="rId7"/>
  </p:sldIdLst>
  <p:sldSz cx="24382413" cy="13716000"/>
  <p:notesSz cx="6858000" cy="9144000"/>
  <p:defaultTextStyle>
    <a:defPPr>
      <a:defRPr lang="sv-S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8A0B"/>
    <a:srgbClr val="FFFFFF"/>
    <a:srgbClr val="00625B"/>
    <a:srgbClr val="006E69"/>
    <a:srgbClr val="790048"/>
    <a:srgbClr val="F6F7F4"/>
    <a:srgbClr val="CB89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3668"/>
    <p:restoredTop sz="94694"/>
  </p:normalViewPr>
  <p:slideViewPr>
    <p:cSldViewPr snapToGrid="0" snapToObjects="1">
      <p:cViewPr varScale="1">
        <p:scale>
          <a:sx n="64" d="100"/>
          <a:sy n="64" d="100"/>
        </p:scale>
        <p:origin x="6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punktlista #1">
    <p:spTree>
      <p:nvGrpSpPr>
        <p:cNvPr id="1" name=""/>
        <p:cNvGrpSpPr/>
        <p:nvPr/>
      </p:nvGrpSpPr>
      <p:grpSpPr>
        <a:xfrm>
          <a:off x="0" y="0"/>
          <a:ext cx="0" cy="0"/>
          <a:chOff x="0" y="0"/>
          <a:chExt cx="0" cy="0"/>
        </a:xfrm>
      </p:grpSpPr>
      <p:pic>
        <p:nvPicPr>
          <p:cNvPr id="7" name="Bildobjekt 6" descr="En bild som visar blomma, växt&#10;&#10;Automatiskt genererad beskrivning">
            <a:extLst>
              <a:ext uri="{FF2B5EF4-FFF2-40B4-BE49-F238E27FC236}">
                <a16:creationId xmlns:a16="http://schemas.microsoft.com/office/drawing/2014/main" id="{FF43887D-FCA7-72C3-22F1-8FA4B0FA72E7}"/>
              </a:ext>
            </a:extLst>
          </p:cNvPr>
          <p:cNvPicPr>
            <a:picLocks noChangeAspect="1"/>
          </p:cNvPicPr>
          <p:nvPr userDrawn="1"/>
        </p:nvPicPr>
        <p:blipFill>
          <a:blip r:embed="rId2"/>
          <a:stretch>
            <a:fillRect/>
          </a:stretch>
        </p:blipFill>
        <p:spPr>
          <a:xfrm>
            <a:off x="0" y="0"/>
            <a:ext cx="24416224" cy="13716000"/>
          </a:xfrm>
          <a:prstGeom prst="rect">
            <a:avLst/>
          </a:prstGeom>
        </p:spPr>
      </p:pic>
    </p:spTree>
    <p:extLst>
      <p:ext uri="{BB962C8B-B14F-4D97-AF65-F5344CB8AC3E}">
        <p14:creationId xmlns:p14="http://schemas.microsoft.com/office/powerpoint/2010/main" val="3417645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 och punktlista #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6A6FCEDE-D27B-DB41-9E97-06B9CAF5185A}"/>
              </a:ext>
            </a:extLst>
          </p:cNvPr>
          <p:cNvPicPr>
            <a:picLocks noChangeAspect="1"/>
          </p:cNvPicPr>
          <p:nvPr userDrawn="1"/>
        </p:nvPicPr>
        <p:blipFill>
          <a:blip r:embed="rId2"/>
          <a:stretch>
            <a:fillRect/>
          </a:stretch>
        </p:blipFill>
        <p:spPr>
          <a:xfrm>
            <a:off x="19796023" y="11831400"/>
            <a:ext cx="3506583" cy="972000"/>
          </a:xfrm>
          <a:prstGeom prst="rect">
            <a:avLst/>
          </a:prstGeom>
        </p:spPr>
      </p:pic>
      <p:pic>
        <p:nvPicPr>
          <p:cNvPr id="5" name="Bildobjekt 4" descr="En bild som visar blomma&#10;&#10;Automatiskt genererad beskrivning">
            <a:extLst>
              <a:ext uri="{FF2B5EF4-FFF2-40B4-BE49-F238E27FC236}">
                <a16:creationId xmlns:a16="http://schemas.microsoft.com/office/drawing/2014/main" id="{A9E02536-A418-C3DA-116E-3B4F6E38C9AE}"/>
              </a:ext>
            </a:extLst>
          </p:cNvPr>
          <p:cNvPicPr>
            <a:picLocks noChangeAspect="1"/>
          </p:cNvPicPr>
          <p:nvPr userDrawn="1"/>
        </p:nvPicPr>
        <p:blipFill>
          <a:blip r:embed="rId3"/>
          <a:stretch>
            <a:fillRect/>
          </a:stretch>
        </p:blipFill>
        <p:spPr>
          <a:xfrm>
            <a:off x="0" y="0"/>
            <a:ext cx="24416224" cy="13716000"/>
          </a:xfrm>
          <a:prstGeom prst="rect">
            <a:avLst/>
          </a:prstGeom>
        </p:spPr>
      </p:pic>
      <p:sp>
        <p:nvSpPr>
          <p:cNvPr id="6" name="Platshållare för text 5">
            <a:extLst>
              <a:ext uri="{FF2B5EF4-FFF2-40B4-BE49-F238E27FC236}">
                <a16:creationId xmlns:a16="http://schemas.microsoft.com/office/drawing/2014/main" id="{2F5E6898-D223-0B6F-2958-9ED2A8FD6E01}"/>
              </a:ext>
            </a:extLst>
          </p:cNvPr>
          <p:cNvSpPr>
            <a:spLocks noGrp="1"/>
          </p:cNvSpPr>
          <p:nvPr>
            <p:ph type="body" sz="quarter" idx="15" hasCustomPrompt="1"/>
          </p:nvPr>
        </p:nvSpPr>
        <p:spPr>
          <a:xfrm>
            <a:off x="8274632" y="6035956"/>
            <a:ext cx="7833148" cy="3214369"/>
          </a:xfrm>
          <a:prstGeom prst="rect">
            <a:avLst/>
          </a:prstGeom>
        </p:spPr>
        <p:txBody>
          <a:bodyPr/>
          <a:lstStyle>
            <a:lvl1pPr marL="0" indent="0" algn="ctr">
              <a:lnSpc>
                <a:spcPct val="100000"/>
              </a:lnSpc>
              <a:spcBef>
                <a:spcPts val="0"/>
              </a:spcBef>
              <a:buFontTx/>
              <a:buNone/>
              <a:defRPr sz="72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a:t>
            </a:r>
          </a:p>
          <a:p>
            <a:pPr lvl="0"/>
            <a:r>
              <a:rPr lang="sv-SE" dirty="0"/>
              <a:t>Din berättelse.</a:t>
            </a:r>
          </a:p>
        </p:txBody>
      </p:sp>
    </p:spTree>
    <p:extLst>
      <p:ext uri="{BB962C8B-B14F-4D97-AF65-F5344CB8AC3E}">
        <p14:creationId xmlns:p14="http://schemas.microsoft.com/office/powerpoint/2010/main" val="241942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Rubrik och punktlista #1">
    <p:spTree>
      <p:nvGrpSpPr>
        <p:cNvPr id="1" name=""/>
        <p:cNvGrpSpPr/>
        <p:nvPr/>
      </p:nvGrpSpPr>
      <p:grpSpPr>
        <a:xfrm>
          <a:off x="0" y="0"/>
          <a:ext cx="0" cy="0"/>
          <a:chOff x="0" y="0"/>
          <a:chExt cx="0" cy="0"/>
        </a:xfrm>
      </p:grpSpPr>
      <p:pic>
        <p:nvPicPr>
          <p:cNvPr id="3" name="Bildobjekt 2" descr="En bild som visar skärmbild, cirkel&#10;&#10;Automatiskt genererad beskrivning">
            <a:extLst>
              <a:ext uri="{FF2B5EF4-FFF2-40B4-BE49-F238E27FC236}">
                <a16:creationId xmlns:a16="http://schemas.microsoft.com/office/drawing/2014/main" id="{F7D94BA8-5B49-9061-1C01-8D8E604F28D9}"/>
              </a:ext>
            </a:extLst>
          </p:cNvPr>
          <p:cNvPicPr>
            <a:picLocks noChangeAspect="1"/>
          </p:cNvPicPr>
          <p:nvPr userDrawn="1"/>
        </p:nvPicPr>
        <p:blipFill>
          <a:blip r:embed="rId2"/>
          <a:stretch>
            <a:fillRect/>
          </a:stretch>
        </p:blipFill>
        <p:spPr>
          <a:xfrm>
            <a:off x="0" y="0"/>
            <a:ext cx="24416224" cy="13716000"/>
          </a:xfrm>
          <a:prstGeom prst="rect">
            <a:avLst/>
          </a:prstGeom>
        </p:spPr>
      </p:pic>
      <p:sp>
        <p:nvSpPr>
          <p:cNvPr id="2" name="Platshållare för text 5">
            <a:extLst>
              <a:ext uri="{FF2B5EF4-FFF2-40B4-BE49-F238E27FC236}">
                <a16:creationId xmlns:a16="http://schemas.microsoft.com/office/drawing/2014/main" id="{507E0CCF-09F9-0A60-2D4F-025367B41DB2}"/>
              </a:ext>
            </a:extLst>
          </p:cNvPr>
          <p:cNvSpPr>
            <a:spLocks noGrp="1"/>
          </p:cNvSpPr>
          <p:nvPr>
            <p:ph type="body" sz="quarter" idx="14" hasCustomPrompt="1"/>
          </p:nvPr>
        </p:nvSpPr>
        <p:spPr>
          <a:xfrm>
            <a:off x="3657237" y="6242989"/>
            <a:ext cx="15665934" cy="3382963"/>
          </a:xfrm>
          <a:prstGeom prst="rect">
            <a:avLst/>
          </a:prstGeom>
        </p:spPr>
        <p:txBody>
          <a:bodyPr/>
          <a:lstStyle>
            <a:lvl1pPr marL="0" indent="0" algn="l">
              <a:lnSpc>
                <a:spcPct val="100000"/>
              </a:lnSpc>
              <a:buFontTx/>
              <a:buNone/>
              <a:defRPr sz="3600" b="0"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Platsberättelsen kan användas som ett verktyg för besöksnäringens aktörer att hämta kunskap från, kommunicera utifrån och hitta inspiration i för att på längre sikt öka sin försäljning, rekommendationsgrad och att få starkare associationer till platsen. Utöver själva berättelsen har flera exempel tagits fram för att visa på hur platsberättelsen kan användas. </a:t>
            </a:r>
          </a:p>
        </p:txBody>
      </p:sp>
      <p:sp>
        <p:nvSpPr>
          <p:cNvPr id="5" name="Platshållare för text 5">
            <a:extLst>
              <a:ext uri="{FF2B5EF4-FFF2-40B4-BE49-F238E27FC236}">
                <a16:creationId xmlns:a16="http://schemas.microsoft.com/office/drawing/2014/main" id="{F675376D-7AF1-86E8-2DF9-AA109795417A}"/>
              </a:ext>
            </a:extLst>
          </p:cNvPr>
          <p:cNvSpPr>
            <a:spLocks noGrp="1"/>
          </p:cNvSpPr>
          <p:nvPr>
            <p:ph type="body" sz="quarter" idx="15" hasCustomPrompt="1"/>
          </p:nvPr>
        </p:nvSpPr>
        <p:spPr>
          <a:xfrm>
            <a:off x="3657237" y="4327926"/>
            <a:ext cx="15269118" cy="1434520"/>
          </a:xfrm>
          <a:prstGeom prst="rect">
            <a:avLst/>
          </a:prstGeom>
        </p:spPr>
        <p:txBody>
          <a:bodyPr/>
          <a:lstStyle>
            <a:lvl1pPr marL="0" indent="0" algn="l">
              <a:lnSpc>
                <a:spcPct val="100000"/>
              </a:lnSpc>
              <a:buFontTx/>
              <a:buNone/>
              <a:defRPr sz="88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Din berättelse.</a:t>
            </a:r>
          </a:p>
        </p:txBody>
      </p:sp>
    </p:spTree>
    <p:extLst>
      <p:ext uri="{BB962C8B-B14F-4D97-AF65-F5344CB8AC3E}">
        <p14:creationId xmlns:p14="http://schemas.microsoft.com/office/powerpoint/2010/main" val="1315072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 och punktlista #1">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36DAC43-11BA-CA56-517D-BB3C60109806}"/>
              </a:ext>
            </a:extLst>
          </p:cNvPr>
          <p:cNvPicPr>
            <a:picLocks noChangeAspect="1"/>
          </p:cNvPicPr>
          <p:nvPr userDrawn="1"/>
        </p:nvPicPr>
        <p:blipFill>
          <a:blip r:embed="rId2"/>
          <a:srcRect/>
          <a:stretch/>
        </p:blipFill>
        <p:spPr>
          <a:xfrm>
            <a:off x="2" y="0"/>
            <a:ext cx="24416219" cy="13716000"/>
          </a:xfrm>
          <a:prstGeom prst="rect">
            <a:avLst/>
          </a:prstGeom>
        </p:spPr>
      </p:pic>
      <p:sp>
        <p:nvSpPr>
          <p:cNvPr id="2" name="Platshållare för text 5">
            <a:extLst>
              <a:ext uri="{FF2B5EF4-FFF2-40B4-BE49-F238E27FC236}">
                <a16:creationId xmlns:a16="http://schemas.microsoft.com/office/drawing/2014/main" id="{507E0CCF-09F9-0A60-2D4F-025367B41DB2}"/>
              </a:ext>
            </a:extLst>
          </p:cNvPr>
          <p:cNvSpPr>
            <a:spLocks noGrp="1"/>
          </p:cNvSpPr>
          <p:nvPr>
            <p:ph type="body" sz="quarter" idx="14" hasCustomPrompt="1"/>
          </p:nvPr>
        </p:nvSpPr>
        <p:spPr>
          <a:xfrm>
            <a:off x="3657237" y="6242989"/>
            <a:ext cx="15665934" cy="3382963"/>
          </a:xfrm>
          <a:prstGeom prst="rect">
            <a:avLst/>
          </a:prstGeom>
        </p:spPr>
        <p:txBody>
          <a:bodyPr/>
          <a:lstStyle>
            <a:lvl1pPr marL="0" indent="0" algn="l">
              <a:lnSpc>
                <a:spcPct val="100000"/>
              </a:lnSpc>
              <a:buFontTx/>
              <a:buNone/>
              <a:defRPr sz="3600" b="0"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Platsberättelsen kan användas som ett verktyg för besöksnäringens aktörer att hämta kunskap från, kommunicera utifrån och hitta inspiration i för att på längre sikt öka sin försäljning, rekommendationsgrad och att få starkare associationer till platsen. Utöver själva berättelsen har flera exempel tagits fram för att visa på hur platsberättelsen kan användas. </a:t>
            </a:r>
          </a:p>
        </p:txBody>
      </p:sp>
      <p:sp>
        <p:nvSpPr>
          <p:cNvPr id="5" name="Platshållare för text 5">
            <a:extLst>
              <a:ext uri="{FF2B5EF4-FFF2-40B4-BE49-F238E27FC236}">
                <a16:creationId xmlns:a16="http://schemas.microsoft.com/office/drawing/2014/main" id="{F675376D-7AF1-86E8-2DF9-AA109795417A}"/>
              </a:ext>
            </a:extLst>
          </p:cNvPr>
          <p:cNvSpPr>
            <a:spLocks noGrp="1"/>
          </p:cNvSpPr>
          <p:nvPr>
            <p:ph type="body" sz="quarter" idx="15" hasCustomPrompt="1"/>
          </p:nvPr>
        </p:nvSpPr>
        <p:spPr>
          <a:xfrm>
            <a:off x="3657237" y="4327926"/>
            <a:ext cx="15269118" cy="1434520"/>
          </a:xfrm>
          <a:prstGeom prst="rect">
            <a:avLst/>
          </a:prstGeom>
        </p:spPr>
        <p:txBody>
          <a:bodyPr/>
          <a:lstStyle>
            <a:lvl1pPr marL="0" indent="0" algn="l">
              <a:lnSpc>
                <a:spcPct val="100000"/>
              </a:lnSpc>
              <a:buFontTx/>
              <a:buNone/>
              <a:defRPr sz="88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Din berättelse.</a:t>
            </a:r>
          </a:p>
        </p:txBody>
      </p:sp>
    </p:spTree>
    <p:extLst>
      <p:ext uri="{BB962C8B-B14F-4D97-AF65-F5344CB8AC3E}">
        <p14:creationId xmlns:p14="http://schemas.microsoft.com/office/powerpoint/2010/main" val="350696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Rubrik och punktlista #1">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36DAC43-11BA-CA56-517D-BB3C60109806}"/>
              </a:ext>
            </a:extLst>
          </p:cNvPr>
          <p:cNvPicPr>
            <a:picLocks noChangeAspect="1"/>
          </p:cNvPicPr>
          <p:nvPr userDrawn="1"/>
        </p:nvPicPr>
        <p:blipFill>
          <a:blip r:embed="rId2"/>
          <a:srcRect/>
          <a:stretch/>
        </p:blipFill>
        <p:spPr>
          <a:xfrm>
            <a:off x="2" y="0"/>
            <a:ext cx="24416219" cy="13716000"/>
          </a:xfrm>
          <a:prstGeom prst="rect">
            <a:avLst/>
          </a:prstGeom>
        </p:spPr>
      </p:pic>
      <p:sp>
        <p:nvSpPr>
          <p:cNvPr id="2" name="Platshållare för text 5">
            <a:extLst>
              <a:ext uri="{FF2B5EF4-FFF2-40B4-BE49-F238E27FC236}">
                <a16:creationId xmlns:a16="http://schemas.microsoft.com/office/drawing/2014/main" id="{507E0CCF-09F9-0A60-2D4F-025367B41DB2}"/>
              </a:ext>
            </a:extLst>
          </p:cNvPr>
          <p:cNvSpPr>
            <a:spLocks noGrp="1"/>
          </p:cNvSpPr>
          <p:nvPr>
            <p:ph type="body" sz="quarter" idx="14" hasCustomPrompt="1"/>
          </p:nvPr>
        </p:nvSpPr>
        <p:spPr>
          <a:xfrm>
            <a:off x="13279143" y="5846174"/>
            <a:ext cx="9091759" cy="5281902"/>
          </a:xfrm>
          <a:prstGeom prst="rect">
            <a:avLst/>
          </a:prstGeom>
        </p:spPr>
        <p:txBody>
          <a:bodyPr/>
          <a:lstStyle>
            <a:lvl1pPr marL="0" indent="0" algn="l">
              <a:lnSpc>
                <a:spcPct val="100000"/>
              </a:lnSpc>
              <a:buFontTx/>
              <a:buNone/>
              <a:defRPr sz="3600" b="0"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Platsberättelsen kan användas som ett verktyg för besöksnäringens aktörer att hämta kunskap från, kommunicera utifrån och hitta inspiration i för att på längre sikt öka sin försäljning, rekommendationsgrad och att få starkare associationer till platsen. Utöver själva berättelsen har flera exempel tagits fram för att visa på hur platsberättelsen kan användas. </a:t>
            </a:r>
          </a:p>
        </p:txBody>
      </p:sp>
      <p:sp>
        <p:nvSpPr>
          <p:cNvPr id="5" name="Platshållare för text 5">
            <a:extLst>
              <a:ext uri="{FF2B5EF4-FFF2-40B4-BE49-F238E27FC236}">
                <a16:creationId xmlns:a16="http://schemas.microsoft.com/office/drawing/2014/main" id="{F675376D-7AF1-86E8-2DF9-AA109795417A}"/>
              </a:ext>
            </a:extLst>
          </p:cNvPr>
          <p:cNvSpPr>
            <a:spLocks noGrp="1"/>
          </p:cNvSpPr>
          <p:nvPr>
            <p:ph type="body" sz="quarter" idx="15" hasCustomPrompt="1"/>
          </p:nvPr>
        </p:nvSpPr>
        <p:spPr>
          <a:xfrm>
            <a:off x="13279143" y="2809676"/>
            <a:ext cx="9592936" cy="3036497"/>
          </a:xfrm>
          <a:prstGeom prst="rect">
            <a:avLst/>
          </a:prstGeom>
        </p:spPr>
        <p:txBody>
          <a:bodyPr/>
          <a:lstStyle>
            <a:lvl1pPr marL="0" indent="0" algn="l">
              <a:lnSpc>
                <a:spcPct val="100000"/>
              </a:lnSpc>
              <a:spcBef>
                <a:spcPts val="0"/>
              </a:spcBef>
              <a:buFontTx/>
              <a:buNone/>
              <a:defRPr sz="88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a:t>
            </a:r>
          </a:p>
          <a:p>
            <a:pPr lvl="0"/>
            <a:r>
              <a:rPr lang="sv-SE" dirty="0"/>
              <a:t>Din berättelse.</a:t>
            </a:r>
          </a:p>
        </p:txBody>
      </p:sp>
      <p:sp>
        <p:nvSpPr>
          <p:cNvPr id="3" name="Platshållare för bild 12">
            <a:extLst>
              <a:ext uri="{FF2B5EF4-FFF2-40B4-BE49-F238E27FC236}">
                <a16:creationId xmlns:a16="http://schemas.microsoft.com/office/drawing/2014/main" id="{ABB59B38-7F35-D63E-509C-466823C41F7E}"/>
              </a:ext>
            </a:extLst>
          </p:cNvPr>
          <p:cNvSpPr>
            <a:spLocks noGrp="1"/>
          </p:cNvSpPr>
          <p:nvPr>
            <p:ph type="pic" sz="quarter" idx="10" hasCustomPrompt="1"/>
          </p:nvPr>
        </p:nvSpPr>
        <p:spPr>
          <a:xfrm>
            <a:off x="1475031" y="1472790"/>
            <a:ext cx="10680873" cy="10775357"/>
          </a:xfrm>
          <a:prstGeom prst="rect">
            <a:avLst/>
          </a:prstGeom>
        </p:spPr>
        <p:txBody>
          <a:bodyPr/>
          <a:lstStyle>
            <a:lvl1pPr>
              <a:defRPr>
                <a:solidFill>
                  <a:schemeClr val="bg1"/>
                </a:solidFill>
              </a:defRPr>
            </a:lvl1pPr>
          </a:lstStyle>
          <a:p>
            <a:r>
              <a:rPr lang="sv-SE" dirty="0"/>
              <a:t>z</a:t>
            </a:r>
          </a:p>
        </p:txBody>
      </p:sp>
    </p:spTree>
    <p:extLst>
      <p:ext uri="{BB962C8B-B14F-4D97-AF65-F5344CB8AC3E}">
        <p14:creationId xmlns:p14="http://schemas.microsoft.com/office/powerpoint/2010/main" val="345617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Rubrik och punktlista #1">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C36DAC43-11BA-CA56-517D-BB3C60109806}"/>
              </a:ext>
            </a:extLst>
          </p:cNvPr>
          <p:cNvPicPr>
            <a:picLocks noChangeAspect="1"/>
          </p:cNvPicPr>
          <p:nvPr userDrawn="1"/>
        </p:nvPicPr>
        <p:blipFill>
          <a:blip r:embed="rId2"/>
          <a:srcRect/>
          <a:stretch/>
        </p:blipFill>
        <p:spPr>
          <a:xfrm>
            <a:off x="2" y="0"/>
            <a:ext cx="24416219" cy="13716000"/>
          </a:xfrm>
          <a:prstGeom prst="rect">
            <a:avLst/>
          </a:prstGeom>
        </p:spPr>
      </p:pic>
      <p:sp>
        <p:nvSpPr>
          <p:cNvPr id="3" name="Platshållare för bild 12">
            <a:extLst>
              <a:ext uri="{FF2B5EF4-FFF2-40B4-BE49-F238E27FC236}">
                <a16:creationId xmlns:a16="http://schemas.microsoft.com/office/drawing/2014/main" id="{1500BB94-7868-2DBA-24E0-1C9AFDD98F51}"/>
              </a:ext>
            </a:extLst>
          </p:cNvPr>
          <p:cNvSpPr>
            <a:spLocks noGrp="1"/>
          </p:cNvSpPr>
          <p:nvPr>
            <p:ph type="pic" sz="quarter" idx="10" hasCustomPrompt="1"/>
          </p:nvPr>
        </p:nvSpPr>
        <p:spPr>
          <a:xfrm>
            <a:off x="1475031" y="1472790"/>
            <a:ext cx="21448764" cy="10775357"/>
          </a:xfrm>
          <a:prstGeom prst="rect">
            <a:avLst/>
          </a:prstGeom>
        </p:spPr>
        <p:txBody>
          <a:bodyPr/>
          <a:lstStyle>
            <a:lvl1pPr>
              <a:defRPr>
                <a:solidFill>
                  <a:schemeClr val="bg1"/>
                </a:solidFill>
              </a:defRPr>
            </a:lvl1pPr>
          </a:lstStyle>
          <a:p>
            <a:r>
              <a:rPr lang="sv-SE" dirty="0"/>
              <a:t>z</a:t>
            </a:r>
          </a:p>
        </p:txBody>
      </p:sp>
    </p:spTree>
    <p:extLst>
      <p:ext uri="{BB962C8B-B14F-4D97-AF65-F5344CB8AC3E}">
        <p14:creationId xmlns:p14="http://schemas.microsoft.com/office/powerpoint/2010/main" val="202856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Rubrik och punktlista #1">
    <p:spTree>
      <p:nvGrpSpPr>
        <p:cNvPr id="1" name=""/>
        <p:cNvGrpSpPr/>
        <p:nvPr/>
      </p:nvGrpSpPr>
      <p:grpSpPr>
        <a:xfrm>
          <a:off x="0" y="0"/>
          <a:ext cx="0" cy="0"/>
          <a:chOff x="0" y="0"/>
          <a:chExt cx="0" cy="0"/>
        </a:xfrm>
      </p:grpSpPr>
      <p:pic>
        <p:nvPicPr>
          <p:cNvPr id="7" name="Bildobjekt 6" descr="En bild som visar skärmbild, Rektangel, brev, design&#10;&#10;Automatiskt genererad beskrivning">
            <a:extLst>
              <a:ext uri="{FF2B5EF4-FFF2-40B4-BE49-F238E27FC236}">
                <a16:creationId xmlns:a16="http://schemas.microsoft.com/office/drawing/2014/main" id="{46E0B286-A8DE-8017-3205-A091750F1609}"/>
              </a:ext>
            </a:extLst>
          </p:cNvPr>
          <p:cNvPicPr>
            <a:picLocks noChangeAspect="1"/>
          </p:cNvPicPr>
          <p:nvPr userDrawn="1"/>
        </p:nvPicPr>
        <p:blipFill>
          <a:blip r:embed="rId2"/>
          <a:stretch>
            <a:fillRect/>
          </a:stretch>
        </p:blipFill>
        <p:spPr>
          <a:xfrm>
            <a:off x="0" y="0"/>
            <a:ext cx="24416224" cy="13716000"/>
          </a:xfrm>
          <a:prstGeom prst="rect">
            <a:avLst/>
          </a:prstGeom>
        </p:spPr>
      </p:pic>
      <p:sp>
        <p:nvSpPr>
          <p:cNvPr id="4" name="Platshållare för text 5">
            <a:extLst>
              <a:ext uri="{FF2B5EF4-FFF2-40B4-BE49-F238E27FC236}">
                <a16:creationId xmlns:a16="http://schemas.microsoft.com/office/drawing/2014/main" id="{D93FB8C2-F996-40AA-E50A-CDC68FC5842A}"/>
              </a:ext>
            </a:extLst>
          </p:cNvPr>
          <p:cNvSpPr>
            <a:spLocks noGrp="1"/>
          </p:cNvSpPr>
          <p:nvPr>
            <p:ph type="body" sz="quarter" idx="14" hasCustomPrompt="1"/>
          </p:nvPr>
        </p:nvSpPr>
        <p:spPr>
          <a:xfrm>
            <a:off x="3657237" y="6242989"/>
            <a:ext cx="15665934" cy="3382963"/>
          </a:xfrm>
          <a:prstGeom prst="rect">
            <a:avLst/>
          </a:prstGeom>
        </p:spPr>
        <p:txBody>
          <a:bodyPr/>
          <a:lstStyle>
            <a:lvl1pPr marL="0" indent="0" algn="l">
              <a:lnSpc>
                <a:spcPct val="100000"/>
              </a:lnSpc>
              <a:buFontTx/>
              <a:buNone/>
              <a:defRPr sz="3600" b="0"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Platsberättelsen kan användas som ett verktyg för besöksnäringens aktörer att hämta kunskap från, kommunicera utifrån och hitta inspiration i för att på längre sikt öka sin försäljning, rekommendationsgrad och att få starkare associationer till platsen. Utöver själva berättelsen har flera exempel tagits fram för att visa på hur platsberättelsen kan användas. </a:t>
            </a:r>
          </a:p>
        </p:txBody>
      </p:sp>
      <p:sp>
        <p:nvSpPr>
          <p:cNvPr id="6" name="Platshållare för text 5">
            <a:extLst>
              <a:ext uri="{FF2B5EF4-FFF2-40B4-BE49-F238E27FC236}">
                <a16:creationId xmlns:a16="http://schemas.microsoft.com/office/drawing/2014/main" id="{0F88DED9-5DCF-8837-A611-3A9C686D6FEA}"/>
              </a:ext>
            </a:extLst>
          </p:cNvPr>
          <p:cNvSpPr>
            <a:spLocks noGrp="1"/>
          </p:cNvSpPr>
          <p:nvPr>
            <p:ph type="body" sz="quarter" idx="15" hasCustomPrompt="1"/>
          </p:nvPr>
        </p:nvSpPr>
        <p:spPr>
          <a:xfrm>
            <a:off x="3657237" y="4327926"/>
            <a:ext cx="15269118" cy="1434520"/>
          </a:xfrm>
          <a:prstGeom prst="rect">
            <a:avLst/>
          </a:prstGeom>
        </p:spPr>
        <p:txBody>
          <a:bodyPr/>
          <a:lstStyle>
            <a:lvl1pPr marL="0" indent="0" algn="l">
              <a:lnSpc>
                <a:spcPct val="100000"/>
              </a:lnSpc>
              <a:buFontTx/>
              <a:buNone/>
              <a:defRPr sz="88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Din berättelse.</a:t>
            </a:r>
          </a:p>
        </p:txBody>
      </p:sp>
    </p:spTree>
    <p:extLst>
      <p:ext uri="{BB962C8B-B14F-4D97-AF65-F5344CB8AC3E}">
        <p14:creationId xmlns:p14="http://schemas.microsoft.com/office/powerpoint/2010/main" val="395254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Rubrik och punktlista #1">
    <p:spTree>
      <p:nvGrpSpPr>
        <p:cNvPr id="1" name=""/>
        <p:cNvGrpSpPr/>
        <p:nvPr/>
      </p:nvGrpSpPr>
      <p:grpSpPr>
        <a:xfrm>
          <a:off x="0" y="0"/>
          <a:ext cx="0" cy="0"/>
          <a:chOff x="0" y="0"/>
          <a:chExt cx="0" cy="0"/>
        </a:xfrm>
      </p:grpSpPr>
      <p:pic>
        <p:nvPicPr>
          <p:cNvPr id="7" name="Bildobjekt 6" descr="En bild som visar skärmbild, Rektangel, brev, design&#10;&#10;Automatiskt genererad beskrivning">
            <a:extLst>
              <a:ext uri="{FF2B5EF4-FFF2-40B4-BE49-F238E27FC236}">
                <a16:creationId xmlns:a16="http://schemas.microsoft.com/office/drawing/2014/main" id="{46E0B286-A8DE-8017-3205-A091750F1609}"/>
              </a:ext>
            </a:extLst>
          </p:cNvPr>
          <p:cNvPicPr>
            <a:picLocks noChangeAspect="1"/>
          </p:cNvPicPr>
          <p:nvPr userDrawn="1"/>
        </p:nvPicPr>
        <p:blipFill>
          <a:blip r:embed="rId2"/>
          <a:stretch>
            <a:fillRect/>
          </a:stretch>
        </p:blipFill>
        <p:spPr>
          <a:xfrm>
            <a:off x="0" y="0"/>
            <a:ext cx="24416224" cy="13716000"/>
          </a:xfrm>
          <a:prstGeom prst="rect">
            <a:avLst/>
          </a:prstGeom>
        </p:spPr>
      </p:pic>
      <p:sp>
        <p:nvSpPr>
          <p:cNvPr id="2" name="Platshållare för text 5">
            <a:extLst>
              <a:ext uri="{FF2B5EF4-FFF2-40B4-BE49-F238E27FC236}">
                <a16:creationId xmlns:a16="http://schemas.microsoft.com/office/drawing/2014/main" id="{507E0CCF-09F9-0A60-2D4F-025367B41DB2}"/>
              </a:ext>
            </a:extLst>
          </p:cNvPr>
          <p:cNvSpPr>
            <a:spLocks noGrp="1"/>
          </p:cNvSpPr>
          <p:nvPr>
            <p:ph type="body" sz="quarter" idx="14" hasCustomPrompt="1"/>
          </p:nvPr>
        </p:nvSpPr>
        <p:spPr>
          <a:xfrm>
            <a:off x="13279143" y="5846174"/>
            <a:ext cx="9091759" cy="5281902"/>
          </a:xfrm>
          <a:prstGeom prst="rect">
            <a:avLst/>
          </a:prstGeom>
        </p:spPr>
        <p:txBody>
          <a:bodyPr/>
          <a:lstStyle>
            <a:lvl1pPr marL="0" indent="0" algn="l">
              <a:lnSpc>
                <a:spcPct val="100000"/>
              </a:lnSpc>
              <a:buFontTx/>
              <a:buNone/>
              <a:defRPr sz="3600" b="0"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Platsberättelsen kan användas som ett verktyg för besöksnäringens aktörer att hämta kunskap från, kommunicera utifrån och hitta inspiration i för att på längre sikt öka sin försäljning, rekommendationsgrad och att få starkare associationer till platsen. Utöver själva berättelsen har flera exempel tagits fram för att visa på hur platsberättelsen kan användas. </a:t>
            </a:r>
          </a:p>
        </p:txBody>
      </p:sp>
      <p:sp>
        <p:nvSpPr>
          <p:cNvPr id="5" name="Platshållare för text 5">
            <a:extLst>
              <a:ext uri="{FF2B5EF4-FFF2-40B4-BE49-F238E27FC236}">
                <a16:creationId xmlns:a16="http://schemas.microsoft.com/office/drawing/2014/main" id="{F675376D-7AF1-86E8-2DF9-AA109795417A}"/>
              </a:ext>
            </a:extLst>
          </p:cNvPr>
          <p:cNvSpPr>
            <a:spLocks noGrp="1"/>
          </p:cNvSpPr>
          <p:nvPr>
            <p:ph type="body" sz="quarter" idx="15" hasCustomPrompt="1"/>
          </p:nvPr>
        </p:nvSpPr>
        <p:spPr>
          <a:xfrm>
            <a:off x="13279143" y="2809676"/>
            <a:ext cx="9592936" cy="3036497"/>
          </a:xfrm>
          <a:prstGeom prst="rect">
            <a:avLst/>
          </a:prstGeom>
        </p:spPr>
        <p:txBody>
          <a:bodyPr/>
          <a:lstStyle>
            <a:lvl1pPr marL="0" indent="0" algn="l">
              <a:lnSpc>
                <a:spcPct val="100000"/>
              </a:lnSpc>
              <a:spcBef>
                <a:spcPts val="0"/>
              </a:spcBef>
              <a:buFontTx/>
              <a:buNone/>
              <a:defRPr sz="8800" b="1" i="0">
                <a:solidFill>
                  <a:schemeClr val="tx1"/>
                </a:solidFill>
                <a:latin typeface="Arial" panose="020B0604020202020204" pitchFamily="34" charset="0"/>
                <a:cs typeface="Arial" panose="020B0604020202020204" pitchFamily="34" charset="0"/>
              </a:defRPr>
            </a:lvl1pPr>
            <a:lvl2pPr marL="1371531" indent="-457177">
              <a:buFont typeface="Arial" panose="020B0604020202020204" pitchFamily="34" charset="0"/>
              <a:buChar char="•"/>
              <a:defRPr sz="3600" b="0" i="0">
                <a:solidFill>
                  <a:schemeClr val="accent6">
                    <a:lumMod val="95000"/>
                    <a:lumOff val="5000"/>
                  </a:schemeClr>
                </a:solidFill>
                <a:latin typeface="Nunito Light" pitchFamily="2" charset="77"/>
              </a:defRPr>
            </a:lvl2pPr>
            <a:lvl3pPr marL="2285886" indent="-457177">
              <a:buFont typeface="Arial" panose="020B0604020202020204" pitchFamily="34" charset="0"/>
              <a:buChar char="•"/>
              <a:defRPr sz="3600" b="0" i="0">
                <a:solidFill>
                  <a:schemeClr val="accent6">
                    <a:lumMod val="95000"/>
                    <a:lumOff val="5000"/>
                  </a:schemeClr>
                </a:solidFill>
                <a:latin typeface="Nunito Light" pitchFamily="2" charset="77"/>
              </a:defRPr>
            </a:lvl3pPr>
            <a:lvl4pPr marL="3200240" indent="-457177">
              <a:buFont typeface="Arial" panose="020B0604020202020204" pitchFamily="34" charset="0"/>
              <a:buChar char="•"/>
              <a:defRPr sz="3600" b="0" i="0">
                <a:solidFill>
                  <a:schemeClr val="accent6">
                    <a:lumMod val="95000"/>
                    <a:lumOff val="5000"/>
                  </a:schemeClr>
                </a:solidFill>
                <a:latin typeface="Nunito Light" pitchFamily="2" charset="77"/>
              </a:defRPr>
            </a:lvl4pPr>
            <a:lvl5pPr marL="4114594" indent="-457177">
              <a:buFont typeface="Arial" panose="020B0604020202020204" pitchFamily="34" charset="0"/>
              <a:buChar char="•"/>
              <a:defRPr sz="3600" b="0" i="0">
                <a:solidFill>
                  <a:schemeClr val="accent6">
                    <a:lumMod val="95000"/>
                    <a:lumOff val="5000"/>
                  </a:schemeClr>
                </a:solidFill>
                <a:latin typeface="Nunito Light" pitchFamily="2" charset="77"/>
              </a:defRPr>
            </a:lvl5pPr>
          </a:lstStyle>
          <a:p>
            <a:pPr lvl="0"/>
            <a:r>
              <a:rPr lang="sv-SE" dirty="0"/>
              <a:t>Vår plats. </a:t>
            </a:r>
          </a:p>
          <a:p>
            <a:pPr lvl="0"/>
            <a:r>
              <a:rPr lang="sv-SE" dirty="0"/>
              <a:t>Din berättelse.</a:t>
            </a:r>
          </a:p>
        </p:txBody>
      </p:sp>
      <p:sp>
        <p:nvSpPr>
          <p:cNvPr id="3" name="Platshållare för bild 12">
            <a:extLst>
              <a:ext uri="{FF2B5EF4-FFF2-40B4-BE49-F238E27FC236}">
                <a16:creationId xmlns:a16="http://schemas.microsoft.com/office/drawing/2014/main" id="{ABB59B38-7F35-D63E-509C-466823C41F7E}"/>
              </a:ext>
            </a:extLst>
          </p:cNvPr>
          <p:cNvSpPr>
            <a:spLocks noGrp="1"/>
          </p:cNvSpPr>
          <p:nvPr>
            <p:ph type="pic" sz="quarter" idx="10" hasCustomPrompt="1"/>
          </p:nvPr>
        </p:nvSpPr>
        <p:spPr>
          <a:xfrm>
            <a:off x="1475031" y="1472790"/>
            <a:ext cx="10680873" cy="10775357"/>
          </a:xfrm>
          <a:prstGeom prst="rect">
            <a:avLst/>
          </a:prstGeom>
        </p:spPr>
        <p:txBody>
          <a:bodyPr/>
          <a:lstStyle>
            <a:lvl1pPr>
              <a:defRPr>
                <a:solidFill>
                  <a:schemeClr val="bg1"/>
                </a:solidFill>
              </a:defRPr>
            </a:lvl1pPr>
          </a:lstStyle>
          <a:p>
            <a:r>
              <a:rPr lang="sv-SE" dirty="0"/>
              <a:t>z</a:t>
            </a:r>
          </a:p>
        </p:txBody>
      </p:sp>
    </p:spTree>
    <p:extLst>
      <p:ext uri="{BB962C8B-B14F-4D97-AF65-F5344CB8AC3E}">
        <p14:creationId xmlns:p14="http://schemas.microsoft.com/office/powerpoint/2010/main" val="2539672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Rubrik och punktlista #1">
    <p:spTree>
      <p:nvGrpSpPr>
        <p:cNvPr id="1" name=""/>
        <p:cNvGrpSpPr/>
        <p:nvPr/>
      </p:nvGrpSpPr>
      <p:grpSpPr>
        <a:xfrm>
          <a:off x="0" y="0"/>
          <a:ext cx="0" cy="0"/>
          <a:chOff x="0" y="0"/>
          <a:chExt cx="0" cy="0"/>
        </a:xfrm>
      </p:grpSpPr>
      <p:pic>
        <p:nvPicPr>
          <p:cNvPr id="7" name="Bildobjekt 6" descr="En bild som visar skärmbild, Rektangel, brev, design&#10;&#10;Automatiskt genererad beskrivning">
            <a:extLst>
              <a:ext uri="{FF2B5EF4-FFF2-40B4-BE49-F238E27FC236}">
                <a16:creationId xmlns:a16="http://schemas.microsoft.com/office/drawing/2014/main" id="{46E0B286-A8DE-8017-3205-A091750F1609}"/>
              </a:ext>
            </a:extLst>
          </p:cNvPr>
          <p:cNvPicPr>
            <a:picLocks noChangeAspect="1"/>
          </p:cNvPicPr>
          <p:nvPr userDrawn="1"/>
        </p:nvPicPr>
        <p:blipFill>
          <a:blip r:embed="rId2"/>
          <a:stretch>
            <a:fillRect/>
          </a:stretch>
        </p:blipFill>
        <p:spPr>
          <a:xfrm>
            <a:off x="0" y="0"/>
            <a:ext cx="24416224" cy="13716000"/>
          </a:xfrm>
          <a:prstGeom prst="rect">
            <a:avLst/>
          </a:prstGeom>
        </p:spPr>
      </p:pic>
      <p:sp>
        <p:nvSpPr>
          <p:cNvPr id="3" name="Platshållare för bild 12">
            <a:extLst>
              <a:ext uri="{FF2B5EF4-FFF2-40B4-BE49-F238E27FC236}">
                <a16:creationId xmlns:a16="http://schemas.microsoft.com/office/drawing/2014/main" id="{ABB59B38-7F35-D63E-509C-466823C41F7E}"/>
              </a:ext>
            </a:extLst>
          </p:cNvPr>
          <p:cNvSpPr>
            <a:spLocks noGrp="1"/>
          </p:cNvSpPr>
          <p:nvPr>
            <p:ph type="pic" sz="quarter" idx="10" hasCustomPrompt="1"/>
          </p:nvPr>
        </p:nvSpPr>
        <p:spPr>
          <a:xfrm>
            <a:off x="1475031" y="1472790"/>
            <a:ext cx="21448764" cy="10775357"/>
          </a:xfrm>
          <a:prstGeom prst="rect">
            <a:avLst/>
          </a:prstGeom>
        </p:spPr>
        <p:txBody>
          <a:bodyPr/>
          <a:lstStyle>
            <a:lvl1pPr>
              <a:defRPr>
                <a:solidFill>
                  <a:schemeClr val="bg1"/>
                </a:solidFill>
              </a:defRPr>
            </a:lvl1pPr>
          </a:lstStyle>
          <a:p>
            <a:r>
              <a:rPr lang="sv-SE" dirty="0"/>
              <a:t>z</a:t>
            </a:r>
          </a:p>
        </p:txBody>
      </p:sp>
    </p:spTree>
    <p:extLst>
      <p:ext uri="{BB962C8B-B14F-4D97-AF65-F5344CB8AC3E}">
        <p14:creationId xmlns:p14="http://schemas.microsoft.com/office/powerpoint/2010/main" val="125804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448825"/>
      </p:ext>
    </p:extLst>
  </p:cSld>
  <p:clrMap bg1="lt1" tx1="dk1" bg2="lt2" tx2="dk2" accent1="accent1" accent2="accent2" accent3="accent3" accent4="accent4" accent5="accent5" accent6="accent6" hlink="hlink" folHlink="folHlink"/>
  <p:sldLayoutIdLst>
    <p:sldLayoutId id="2147483692" r:id="rId1"/>
    <p:sldLayoutId id="2147483731" r:id="rId2"/>
    <p:sldLayoutId id="2147483717" r:id="rId3"/>
    <p:sldLayoutId id="2147483732" r:id="rId4"/>
    <p:sldLayoutId id="2147483733" r:id="rId5"/>
    <p:sldLayoutId id="2147483737" r:id="rId6"/>
    <p:sldLayoutId id="2147483735" r:id="rId7"/>
    <p:sldLayoutId id="2147483734" r:id="rId8"/>
    <p:sldLayoutId id="2147483736" r:id="rId9"/>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97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64E22DC-ED08-F275-F569-2E30CA476E27}"/>
              </a:ext>
            </a:extLst>
          </p:cNvPr>
          <p:cNvSpPr>
            <a:spLocks noGrp="1"/>
          </p:cNvSpPr>
          <p:nvPr>
            <p:ph type="body" sz="quarter" idx="15"/>
          </p:nvPr>
        </p:nvSpPr>
        <p:spPr/>
        <p:txBody>
          <a:bodyPr/>
          <a:lstStyle/>
          <a:p>
            <a:r>
              <a:rPr lang="sv-SE" dirty="0"/>
              <a:t>Skriv en </a:t>
            </a:r>
          </a:p>
          <a:p>
            <a:r>
              <a:rPr lang="sv-SE" dirty="0"/>
              <a:t>text här.</a:t>
            </a:r>
          </a:p>
        </p:txBody>
      </p:sp>
    </p:spTree>
    <p:extLst>
      <p:ext uri="{BB962C8B-B14F-4D97-AF65-F5344CB8AC3E}">
        <p14:creationId xmlns:p14="http://schemas.microsoft.com/office/powerpoint/2010/main" val="94374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3A86570-C4C2-BEAD-246D-B8067F0C3858}"/>
              </a:ext>
            </a:extLst>
          </p:cNvPr>
          <p:cNvSpPr>
            <a:spLocks noGrp="1"/>
          </p:cNvSpPr>
          <p:nvPr>
            <p:ph type="body" sz="quarter" idx="14"/>
          </p:nvPr>
        </p:nvSpPr>
        <p:spPr/>
        <p:txBody>
          <a:bodyPr/>
          <a:lstStyle/>
          <a:p>
            <a:endParaRPr lang="sv-SE"/>
          </a:p>
        </p:txBody>
      </p:sp>
      <p:sp>
        <p:nvSpPr>
          <p:cNvPr id="3" name="Platshållare för text 2">
            <a:extLst>
              <a:ext uri="{FF2B5EF4-FFF2-40B4-BE49-F238E27FC236}">
                <a16:creationId xmlns:a16="http://schemas.microsoft.com/office/drawing/2014/main" id="{D1E68781-CA2B-6327-698D-0CB78605F9C1}"/>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84614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BBD9DF2F-9D0B-F60E-336D-B462F013501F}"/>
              </a:ext>
            </a:extLst>
          </p:cNvPr>
          <p:cNvSpPr>
            <a:spLocks noGrp="1"/>
          </p:cNvSpPr>
          <p:nvPr>
            <p:ph type="body" sz="quarter" idx="14"/>
          </p:nvPr>
        </p:nvSpPr>
        <p:spPr/>
        <p:txBody>
          <a:bodyPr/>
          <a:lstStyle/>
          <a:p>
            <a:endParaRPr lang="sv-SE"/>
          </a:p>
        </p:txBody>
      </p:sp>
      <p:sp>
        <p:nvSpPr>
          <p:cNvPr id="3" name="Platshållare för text 2">
            <a:extLst>
              <a:ext uri="{FF2B5EF4-FFF2-40B4-BE49-F238E27FC236}">
                <a16:creationId xmlns:a16="http://schemas.microsoft.com/office/drawing/2014/main" id="{ACCDBE0E-B5CE-D0E9-7DCD-1C8DA0390B87}"/>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34517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4416792-6CEB-CB14-EB79-82F033F58457}"/>
              </a:ext>
            </a:extLst>
          </p:cNvPr>
          <p:cNvSpPr>
            <a:spLocks noGrp="1"/>
          </p:cNvSpPr>
          <p:nvPr>
            <p:ph type="body" sz="quarter" idx="14"/>
          </p:nvPr>
        </p:nvSpPr>
        <p:spPr/>
        <p:txBody>
          <a:bodyPr/>
          <a:lstStyle/>
          <a:p>
            <a:endParaRPr lang="sv-SE"/>
          </a:p>
        </p:txBody>
      </p:sp>
      <p:sp>
        <p:nvSpPr>
          <p:cNvPr id="3" name="Platshållare för text 2">
            <a:extLst>
              <a:ext uri="{FF2B5EF4-FFF2-40B4-BE49-F238E27FC236}">
                <a16:creationId xmlns:a16="http://schemas.microsoft.com/office/drawing/2014/main" id="{17A978DF-D29D-06E3-76CC-05E4C7FBDFD7}"/>
              </a:ext>
            </a:extLst>
          </p:cNvPr>
          <p:cNvSpPr>
            <a:spLocks noGrp="1"/>
          </p:cNvSpPr>
          <p:nvPr>
            <p:ph type="body" sz="quarter" idx="15"/>
          </p:nvPr>
        </p:nvSpPr>
        <p:spPr/>
        <p:txBody>
          <a:bodyPr/>
          <a:lstStyle/>
          <a:p>
            <a:endParaRPr lang="sv-SE" dirty="0"/>
          </a:p>
        </p:txBody>
      </p:sp>
      <p:sp>
        <p:nvSpPr>
          <p:cNvPr id="4" name="Platshållare för bild 3">
            <a:extLst>
              <a:ext uri="{FF2B5EF4-FFF2-40B4-BE49-F238E27FC236}">
                <a16:creationId xmlns:a16="http://schemas.microsoft.com/office/drawing/2014/main" id="{DC67AF6E-AAEC-FC88-D8CA-6E9A25EDA69F}"/>
              </a:ext>
            </a:extLst>
          </p:cNvPr>
          <p:cNvSpPr>
            <a:spLocks noGrp="1"/>
          </p:cNvSpPr>
          <p:nvPr>
            <p:ph type="pic" sz="quarter" idx="10"/>
          </p:nvPr>
        </p:nvSpPr>
        <p:spPr/>
        <p:txBody>
          <a:bodyPr/>
          <a:lstStyle/>
          <a:p>
            <a:endParaRPr lang="sv-SE"/>
          </a:p>
        </p:txBody>
      </p:sp>
    </p:spTree>
    <p:extLst>
      <p:ext uri="{BB962C8B-B14F-4D97-AF65-F5344CB8AC3E}">
        <p14:creationId xmlns:p14="http://schemas.microsoft.com/office/powerpoint/2010/main" val="1574735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DA781BA-1853-E862-6591-9B07B9DC5C65}"/>
              </a:ext>
            </a:extLst>
          </p:cNvPr>
          <p:cNvSpPr>
            <a:spLocks noGrp="1"/>
          </p:cNvSpPr>
          <p:nvPr>
            <p:ph type="pic" sz="quarter" idx="10"/>
          </p:nvPr>
        </p:nvSpPr>
        <p:spPr/>
        <p:txBody>
          <a:bodyPr/>
          <a:lstStyle/>
          <a:p>
            <a:endParaRPr lang="sv-SE"/>
          </a:p>
        </p:txBody>
      </p:sp>
    </p:spTree>
    <p:extLst>
      <p:ext uri="{BB962C8B-B14F-4D97-AF65-F5344CB8AC3E}">
        <p14:creationId xmlns:p14="http://schemas.microsoft.com/office/powerpoint/2010/main" val="3240003245"/>
      </p:ext>
    </p:extLst>
  </p:cSld>
  <p:clrMapOvr>
    <a:masterClrMapping/>
  </p:clrMapOvr>
</p:sld>
</file>

<file path=ppt/theme/theme1.xml><?xml version="1.0" encoding="utf-8"?>
<a:theme xmlns:a="http://schemas.openxmlformats.org/drawingml/2006/main" name="Office-tema">
  <a:themeElements>
    <a:clrScheme name="Region Örebro Län">
      <a:dk1>
        <a:srgbClr val="325B45"/>
      </a:dk1>
      <a:lt1>
        <a:srgbClr val="FFFFFF"/>
      </a:lt1>
      <a:dk2>
        <a:srgbClr val="325B45"/>
      </a:dk2>
      <a:lt2>
        <a:srgbClr val="EAF0E2"/>
      </a:lt2>
      <a:accent1>
        <a:srgbClr val="279248"/>
      </a:accent1>
      <a:accent2>
        <a:srgbClr val="7F5F8D"/>
      </a:accent2>
      <a:accent3>
        <a:srgbClr val="DEAB45"/>
      </a:accent3>
      <a:accent4>
        <a:srgbClr val="A3D09F"/>
      </a:accent4>
      <a:accent5>
        <a:srgbClr val="005B42"/>
      </a:accent5>
      <a:accent6>
        <a:srgbClr val="C37997"/>
      </a:accent6>
      <a:hlink>
        <a:srgbClr val="325B45"/>
      </a:hlink>
      <a:folHlink>
        <a:srgbClr val="325B45"/>
      </a:folHlink>
    </a:clrScheme>
    <a:fontScheme name="Office-t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1413</TotalTime>
  <Words>5</Words>
  <Application>Microsoft Macintosh PowerPoint</Application>
  <PresentationFormat>Anpassad</PresentationFormat>
  <Paragraphs>2</Paragraphs>
  <Slides>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Nunito Light</vt:lpstr>
      <vt:lpstr>Office-tema</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Microsoft Office-användare</dc:creator>
  <cp:lastModifiedBy>Rickard Heldemyr</cp:lastModifiedBy>
  <cp:revision>200</cp:revision>
  <dcterms:created xsi:type="dcterms:W3CDTF">2019-03-01T09:56:34Z</dcterms:created>
  <dcterms:modified xsi:type="dcterms:W3CDTF">2024-03-04T15:04:27Z</dcterms:modified>
</cp:coreProperties>
</file>